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3" r:id="rId6"/>
    <p:sldId id="264" r:id="rId7"/>
    <p:sldId id="266" r:id="rId8"/>
    <p:sldId id="268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66" y="-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7632-9C7E-4367-88BB-37B150835B86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FFBE-2B9A-4458-A19A-BB5205E0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02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7632-9C7E-4367-88BB-37B150835B86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FFBE-2B9A-4458-A19A-BB5205E0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44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7632-9C7E-4367-88BB-37B150835B86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FFBE-2B9A-4458-A19A-BB5205E0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24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7632-9C7E-4367-88BB-37B150835B86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FFBE-2B9A-4458-A19A-BB5205E0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6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7632-9C7E-4367-88BB-37B150835B86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FFBE-2B9A-4458-A19A-BB5205E0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52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7632-9C7E-4367-88BB-37B150835B86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FFBE-2B9A-4458-A19A-BB5205E0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01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7632-9C7E-4367-88BB-37B150835B86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FFBE-2B9A-4458-A19A-BB5205E0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84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7632-9C7E-4367-88BB-37B150835B86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FFBE-2B9A-4458-A19A-BB5205E0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07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7632-9C7E-4367-88BB-37B150835B86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FFBE-2B9A-4458-A19A-BB5205E0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48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7632-9C7E-4367-88BB-37B150835B86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FFBE-2B9A-4458-A19A-BB5205E0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41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7632-9C7E-4367-88BB-37B150835B86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FFBE-2B9A-4458-A19A-BB5205E0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12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67632-9C7E-4367-88BB-37B150835B86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AFFBE-2B9A-4458-A19A-BB5205E0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49086" y="1122363"/>
            <a:ext cx="10698480" cy="23876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</a:t>
            </a:r>
            <a:r>
              <a:rPr kumimoji="1" lang="ja-JP" altLang="en-US" dirty="0" smtClean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年生学きゅうえん</a:t>
            </a:r>
            <a:r>
              <a:rPr kumimoji="1" lang="en-US" altLang="ja-JP" dirty="0" smtClean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kumimoji="1" lang="en-US" altLang="ja-JP" dirty="0" smtClean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ja-JP" altLang="en-US" dirty="0" smtClean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やさいのせいちょう日記④～</a:t>
            </a:r>
            <a:endParaRPr kumimoji="1" lang="ja-JP" altLang="en-US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49086" y="4046175"/>
            <a:ext cx="9923417" cy="1655762"/>
          </a:xfrm>
        </p:spPr>
        <p:txBody>
          <a:bodyPr/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スライドショーで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見てね！！</a:t>
            </a:r>
            <a:endParaRPr lang="en-US" altLang="ja-JP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学校にきたら、じぶんの目でチェックしよう！！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4947080"/>
            <a:ext cx="1509713" cy="15097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" y="348252"/>
            <a:ext cx="1680210" cy="16802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96" y="4963681"/>
            <a:ext cx="1755049" cy="175504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41" y="4947080"/>
            <a:ext cx="1156879" cy="166417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916" y="4803679"/>
            <a:ext cx="1771650" cy="17716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56" y="367507"/>
            <a:ext cx="1756410" cy="175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9"/>
    </mc:Choice>
    <mc:Fallback xmlns="">
      <p:transition spd="slow" advTm="586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01782" y="3454797"/>
            <a:ext cx="3854409" cy="2890807"/>
          </a:xfrm>
          <a:prstGeom prst="ellipse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067" y="2058814"/>
            <a:ext cx="4828395" cy="362129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57200" y="431074"/>
            <a:ext cx="5035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子どもピーマン</a:t>
            </a:r>
            <a:endParaRPr lang="ja-JP" alt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68788" y="2012582"/>
            <a:ext cx="39852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ぐんぐん</a:t>
            </a:r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のびて</a:t>
            </a:r>
            <a:endParaRPr lang="en-US" altLang="ja-JP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花もさいてます！</a:t>
            </a:r>
            <a:endParaRPr lang="ja-JP" alt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 rot="10800000">
            <a:off x="3327886" y="3829976"/>
            <a:ext cx="3045428" cy="317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 rot="10800000">
            <a:off x="3227398" y="1693365"/>
            <a:ext cx="3045428" cy="317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4338913" y="5154539"/>
            <a:ext cx="4366260" cy="1129120"/>
          </a:xfrm>
          <a:prstGeom prst="wedgeRoundRectCallout">
            <a:avLst>
              <a:gd name="adj1" fmla="val 83690"/>
              <a:gd name="adj2" fmla="val -8934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子どもたちのはちには、おいしそうな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ピーマンができています！！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1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1"/>
    </mc:Choice>
    <mc:Fallback xmlns="">
      <p:transition spd="slow" advTm="61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0536" y="1993318"/>
            <a:ext cx="5111308" cy="383348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57200" y="431074"/>
            <a:ext cx="5035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オクラ</a:t>
            </a:r>
            <a:endParaRPr lang="ja-JP" alt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173959" y="4196226"/>
            <a:ext cx="2935001" cy="4431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153617" y="3174085"/>
            <a:ext cx="2955343" cy="414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181658" y="436738"/>
            <a:ext cx="52162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</a:t>
            </a:r>
            <a:r>
              <a:rPr lang="ja-JP" alt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うかんの</a:t>
            </a:r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あいだに大きくなったよ</a:t>
            </a:r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  <a:endParaRPr lang="en-US" altLang="ja-JP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83" y="1629284"/>
            <a:ext cx="3041032" cy="228077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55" y="3627354"/>
            <a:ext cx="3933999" cy="2950499"/>
          </a:xfrm>
          <a:prstGeom prst="ellipse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5694085" y="4196226"/>
            <a:ext cx="2558375" cy="2087433"/>
          </a:xfrm>
          <a:prstGeom prst="wedgeRoundRectCallout">
            <a:avLst>
              <a:gd name="adj1" fmla="val 136409"/>
              <a:gd name="adj2" fmla="val -1706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よく見ると、みが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できはじめました！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1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8"/>
    </mc:Choice>
    <mc:Fallback xmlns="">
      <p:transition spd="slow" advTm="589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1" t="23250"/>
          <a:stretch/>
        </p:blipFill>
        <p:spPr>
          <a:xfrm rot="5400000">
            <a:off x="9277169" y="3995388"/>
            <a:ext cx="2651759" cy="2716532"/>
          </a:xfrm>
          <a:prstGeom prst="ellipse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57200" y="431074"/>
            <a:ext cx="5035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ミニトマト</a:t>
            </a:r>
            <a:endParaRPr lang="ja-JP" alt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585058" y="427808"/>
            <a:ext cx="52162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トマト</a:t>
            </a:r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はとっても大きくなりました！！</a:t>
            </a:r>
            <a:endParaRPr lang="en-US" altLang="ja-JP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はっぱの数もたくさん！</a:t>
            </a:r>
            <a:endParaRPr lang="en-US" altLang="ja-JP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58" y="2225533"/>
            <a:ext cx="3149202" cy="2361902"/>
          </a:xfrm>
          <a:prstGeom prst="ellipse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6828381" y="4805885"/>
            <a:ext cx="2173078" cy="1655199"/>
          </a:xfrm>
          <a:prstGeom prst="wedgeRoundRectCallout">
            <a:avLst>
              <a:gd name="adj1" fmla="val 103002"/>
              <a:gd name="adj2" fmla="val -2284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みが赤くなりました！！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おいしそう！！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5" y="1548764"/>
            <a:ext cx="6258493" cy="46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8"/>
    </mc:Choice>
    <mc:Fallback xmlns="">
      <p:transition spd="slow" advTm="601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6429" y="1275261"/>
            <a:ext cx="6126480" cy="459486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-274320" y="509451"/>
            <a:ext cx="5035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とうもろこ</a:t>
            </a:r>
            <a:r>
              <a:rPr lang="ja-JP" alt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</a:t>
            </a:r>
            <a:endParaRPr lang="ja-JP" alt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5" y="3931721"/>
            <a:ext cx="3759200" cy="2819400"/>
          </a:xfrm>
          <a:prstGeom prst="ellipse">
            <a:avLst/>
          </a:prstGeom>
        </p:spPr>
      </p:pic>
      <p:sp>
        <p:nvSpPr>
          <p:cNvPr id="3" name="円形吹き出し 2"/>
          <p:cNvSpPr/>
          <p:nvPr/>
        </p:nvSpPr>
        <p:spPr>
          <a:xfrm>
            <a:off x="160020" y="1432781"/>
            <a:ext cx="6515100" cy="2293399"/>
          </a:xfrm>
          <a:prstGeom prst="wedgeEllipseCallout">
            <a:avLst>
              <a:gd name="adj1" fmla="val -15869"/>
              <a:gd name="adj2" fmla="val 788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見</a:t>
            </a:r>
            <a:r>
              <a:rPr lang="ja-JP" altLang="en-US" sz="20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てください！！</a:t>
            </a:r>
            <a:endParaRPr lang="en-US" altLang="ja-JP" sz="2000" dirty="0" smtClean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このせいちょうぶりを！！</a:t>
            </a:r>
            <a:endParaRPr lang="en-US" altLang="ja-JP" sz="2000" dirty="0" smtClean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こどもたちのせをおいこしました！！</a:t>
            </a:r>
            <a:endParaRPr lang="en-US" altLang="ja-JP" sz="2000" dirty="0" smtClean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4340247" y="4690265"/>
            <a:ext cx="2955343" cy="414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9"/>
    </mc:Choice>
    <mc:Fallback xmlns="">
      <p:transition spd="slow" advTm="733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3" b="12076"/>
          <a:stretch/>
        </p:blipFill>
        <p:spPr>
          <a:xfrm>
            <a:off x="7192538" y="154181"/>
            <a:ext cx="4763242" cy="446376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9" y="1793736"/>
            <a:ext cx="2562561" cy="1921921"/>
          </a:xfrm>
          <a:prstGeom prst="ellipse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-1175657" y="381000"/>
            <a:ext cx="5035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ナス</a:t>
            </a:r>
            <a:endParaRPr lang="ja-JP" alt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2360189" y="129550"/>
            <a:ext cx="3609109" cy="2141691"/>
          </a:xfrm>
          <a:prstGeom prst="wedgeEllipseCallout">
            <a:avLst>
              <a:gd name="adj1" fmla="val -18076"/>
              <a:gd name="adj2" fmla="val 907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むらさき色の花、とってもきれい！！</a:t>
            </a:r>
            <a:endParaRPr lang="en-US" altLang="ja-JP" sz="2000" dirty="0" smtClean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78" y="3255645"/>
            <a:ext cx="4803140" cy="3602355"/>
          </a:xfrm>
          <a:prstGeom prst="ellipse">
            <a:avLst/>
          </a:prstGeom>
        </p:spPr>
      </p:pic>
      <p:sp>
        <p:nvSpPr>
          <p:cNvPr id="8" name="円形吹き出し 7"/>
          <p:cNvSpPr/>
          <p:nvPr/>
        </p:nvSpPr>
        <p:spPr>
          <a:xfrm>
            <a:off x="7358909" y="4396269"/>
            <a:ext cx="3609109" cy="2141691"/>
          </a:xfrm>
          <a:prstGeom prst="wedgeEllipseCallout">
            <a:avLst>
              <a:gd name="adj1" fmla="val 9160"/>
              <a:gd name="adj2" fmla="val -1195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大きななす</a:t>
            </a:r>
            <a:r>
              <a:rPr lang="ja-JP" altLang="en-US" sz="2000" dirty="0" err="1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び</a:t>
            </a:r>
            <a:r>
              <a:rPr lang="ja-JP" altLang="en-US" sz="20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が</a:t>
            </a:r>
            <a:endParaRPr lang="en-US" altLang="ja-JP" sz="2000" dirty="0" smtClean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できました！</a:t>
            </a:r>
            <a:endParaRPr lang="en-US" altLang="ja-JP" sz="2000" dirty="0" smtClean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1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0"/>
    </mc:Choice>
    <mc:Fallback xmlns="">
      <p:transition spd="slow" advTm="573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0" y="3621529"/>
            <a:ext cx="3700482" cy="277536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-274320" y="509451"/>
            <a:ext cx="5035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えだま</a:t>
            </a:r>
            <a:r>
              <a:rPr lang="ja-JP" alt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め</a:t>
            </a:r>
            <a:endParaRPr lang="ja-JP" alt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438990" y="1479838"/>
            <a:ext cx="4133010" cy="2141691"/>
          </a:xfrm>
          <a:prstGeom prst="wedgeEllipseCallout">
            <a:avLst>
              <a:gd name="adj1" fmla="val 108870"/>
              <a:gd name="adj2" fmla="val 255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見てください</a:t>
            </a:r>
            <a:r>
              <a:rPr lang="ja-JP" altLang="en-US" sz="20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  <a:endParaRPr lang="en-US" altLang="ja-JP" sz="2000" dirty="0" smtClean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みができてきました！！</a:t>
            </a:r>
            <a:endParaRPr lang="en-US" altLang="ja-JP" sz="2000" dirty="0" smtClean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1824" y="1337434"/>
            <a:ext cx="6090920" cy="4568190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4044923" y="4594274"/>
            <a:ext cx="2955343" cy="414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9"/>
    </mc:Choice>
    <mc:Fallback xmlns="">
      <p:transition spd="slow" advTm="601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536883" y="1806899"/>
            <a:ext cx="85116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じぶんの</a:t>
            </a:r>
            <a:r>
              <a:rPr lang="ja-JP" alt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はちのやさいは</a:t>
            </a:r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lang="en-US" altLang="ja-JP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しゅうかくをしてもって</a:t>
            </a:r>
            <a:endParaRPr lang="en-US" altLang="ja-JP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かえって</a:t>
            </a:r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もらっています</a:t>
            </a:r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  <a:endParaRPr lang="en-US" altLang="ja-JP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たべた人は、かんそう</a:t>
            </a:r>
            <a:endParaRPr lang="en-US" altLang="ja-JP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を教えてね！</a:t>
            </a:r>
            <a:endParaRPr lang="en-US" altLang="ja-JP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76596" b="79451"/>
          <a:stretch/>
        </p:blipFill>
        <p:spPr>
          <a:xfrm rot="20022094">
            <a:off x="39177" y="610150"/>
            <a:ext cx="4038442" cy="92924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1" r="79027" b="70877"/>
          <a:stretch/>
        </p:blipFill>
        <p:spPr>
          <a:xfrm rot="1901188">
            <a:off x="8204788" y="894992"/>
            <a:ext cx="3687468" cy="98573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12" y="2702670"/>
            <a:ext cx="4008120" cy="40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160</Words>
  <Application>Microsoft Office PowerPoint</Application>
  <PresentationFormat>ワイド画面</PresentationFormat>
  <Paragraphs>33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HGS創英角ﾎﾟｯﾌﾟ体</vt:lpstr>
      <vt:lpstr>HG丸ｺﾞｼｯｸM-PRO</vt:lpstr>
      <vt:lpstr>游ゴシック</vt:lpstr>
      <vt:lpstr>游ゴシック Light</vt:lpstr>
      <vt:lpstr>Arial</vt:lpstr>
      <vt:lpstr>Office テーマ</vt:lpstr>
      <vt:lpstr>２年生学きゅうえん ～やさいのせいちょう日記④～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愛荘町教育委員会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愛荘町教育委員会</cp:lastModifiedBy>
  <cp:revision>19</cp:revision>
  <dcterms:created xsi:type="dcterms:W3CDTF">2020-05-08T01:00:35Z</dcterms:created>
  <dcterms:modified xsi:type="dcterms:W3CDTF">2020-06-19T07:25:53Z</dcterms:modified>
</cp:coreProperties>
</file>